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94A58-0AA2-49EE-BFD7-8D21BCEB6767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0BC-A592-4F7E-8A59-99E3A14B5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94A58-0AA2-49EE-BFD7-8D21BCEB6767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0BC-A592-4F7E-8A59-99E3A14B5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94A58-0AA2-49EE-BFD7-8D21BCEB6767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0BC-A592-4F7E-8A59-99E3A14B5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94A58-0AA2-49EE-BFD7-8D21BCEB6767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0BC-A592-4F7E-8A59-99E3A14B5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94A58-0AA2-49EE-BFD7-8D21BCEB6767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0BC-A592-4F7E-8A59-99E3A14B5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94A58-0AA2-49EE-BFD7-8D21BCEB6767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0BC-A592-4F7E-8A59-99E3A14B5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94A58-0AA2-49EE-BFD7-8D21BCEB6767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0BC-A592-4F7E-8A59-99E3A14B5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94A58-0AA2-49EE-BFD7-8D21BCEB6767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0BC-A592-4F7E-8A59-99E3A14B5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94A58-0AA2-49EE-BFD7-8D21BCEB6767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0BC-A592-4F7E-8A59-99E3A14B5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94A58-0AA2-49EE-BFD7-8D21BCEB6767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0BC-A592-4F7E-8A59-99E3A14B5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94A58-0AA2-49EE-BFD7-8D21BCEB6767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0BC-A592-4F7E-8A59-99E3A14B5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94A58-0AA2-49EE-BFD7-8D21BCEB6767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9D0BC-A592-4F7E-8A59-99E3A14B53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" descr="2013-04-16 08.43.34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 descr="2013-04-16 08.43.44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1" descr="2013-04-16 08.43.5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1" descr="2013-04-16 08.44.4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1" descr="2013-04-16 08.44.5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" descr="2013-04-16 08.45.02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VCS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rmburdet</dc:creator>
  <cp:lastModifiedBy>rmburdet</cp:lastModifiedBy>
  <cp:revision>1</cp:revision>
  <dcterms:created xsi:type="dcterms:W3CDTF">2013-04-16T15:58:33Z</dcterms:created>
  <dcterms:modified xsi:type="dcterms:W3CDTF">2013-04-16T16:00:15Z</dcterms:modified>
</cp:coreProperties>
</file>